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6AEC6-5F67-4235-918E-9A2273764430}" v="91" dt="2024-09-30T12:28:42.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78" d="100"/>
          <a:sy n="78" d="100"/>
        </p:scale>
        <p:origin x="1618"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E526AEC6-5F67-4235-918E-9A2273764430}"/>
    <pc:docChg chg="custSel modSld sldOrd">
      <pc:chgData name="KESHAV GUPTA" userId="bbc014ec3f58375a" providerId="LiveId" clId="{E526AEC6-5F67-4235-918E-9A2273764430}" dt="2024-09-30T12:48:38.686" v="329"/>
      <pc:docMkLst>
        <pc:docMk/>
      </pc:docMkLst>
      <pc:sldChg chg="modTransition">
        <pc:chgData name="KESHAV GUPTA" userId="bbc014ec3f58375a" providerId="LiveId" clId="{E526AEC6-5F67-4235-918E-9A2273764430}" dt="2024-09-30T12:28:42.874" v="113"/>
        <pc:sldMkLst>
          <pc:docMk/>
          <pc:sldMk cId="0" sldId="265"/>
        </pc:sldMkLst>
      </pc:sldChg>
      <pc:sldChg chg="modTransition">
        <pc:chgData name="KESHAV GUPTA" userId="bbc014ec3f58375a" providerId="LiveId" clId="{E526AEC6-5F67-4235-918E-9A2273764430}" dt="2024-09-30T12:25:22.871" v="29"/>
        <pc:sldMkLst>
          <pc:docMk/>
          <pc:sldMk cId="0" sldId="267"/>
        </pc:sldMkLst>
      </pc:sldChg>
      <pc:sldChg chg="ord">
        <pc:chgData name="KESHAV GUPTA" userId="bbc014ec3f58375a" providerId="LiveId" clId="{E526AEC6-5F67-4235-918E-9A2273764430}" dt="2024-09-30T12:48:38.686" v="329"/>
        <pc:sldMkLst>
          <pc:docMk/>
          <pc:sldMk cId="0" sldId="268"/>
        </pc:sldMkLst>
      </pc:sldChg>
      <pc:sldChg chg="modSp mod modTransition">
        <pc:chgData name="KESHAV GUPTA" userId="bbc014ec3f58375a" providerId="LiveId" clId="{E526AEC6-5F67-4235-918E-9A2273764430}" dt="2024-09-30T12:47:05.871" v="311" actId="113"/>
        <pc:sldMkLst>
          <pc:docMk/>
          <pc:sldMk cId="0" sldId="271"/>
        </pc:sldMkLst>
        <pc:spChg chg="mod">
          <ac:chgData name="KESHAV GUPTA" userId="bbc014ec3f58375a" providerId="LiveId" clId="{E526AEC6-5F67-4235-918E-9A2273764430}" dt="2024-09-30T12:47:05.871" v="311" actId="113"/>
          <ac:spMkLst>
            <pc:docMk/>
            <pc:sldMk cId="0" sldId="271"/>
            <ac:spMk id="2" creationId="{00000000-0000-0000-0000-000000000000}"/>
          </ac:spMkLst>
        </pc:spChg>
        <pc:spChg chg="mod">
          <ac:chgData name="KESHAV GUPTA" userId="bbc014ec3f58375a" providerId="LiveId" clId="{E526AEC6-5F67-4235-918E-9A2273764430}" dt="2024-09-30T12:38:59.238" v="308" actId="20577"/>
          <ac:spMkLst>
            <pc:docMk/>
            <pc:sldMk cId="0" sldId="271"/>
            <ac:spMk id="3" creationId="{00000000-0000-0000-0000-000000000000}"/>
          </ac:spMkLst>
        </pc:spChg>
        <pc:spChg chg="mod">
          <ac:chgData name="KESHAV GUPTA" userId="bbc014ec3f58375a" providerId="LiveId" clId="{E526AEC6-5F67-4235-918E-9A2273764430}" dt="2024-09-30T12:46:49.558" v="310" actId="255"/>
          <ac:spMkLst>
            <pc:docMk/>
            <pc:sldMk cId="0" sldId="271"/>
            <ac:spMk id="4" creationId="{C309CA59-1E23-9A35-4C2D-394BE9D78EB3}"/>
          </ac:spMkLst>
        </pc:spChg>
      </pc:sldChg>
      <pc:sldChg chg="modSp mod modTransition">
        <pc:chgData name="KESHAV GUPTA" userId="bbc014ec3f58375a" providerId="LiveId" clId="{E526AEC6-5F67-4235-918E-9A2273764430}" dt="2024-09-30T12:47:34.031" v="318" actId="113"/>
        <pc:sldMkLst>
          <pc:docMk/>
          <pc:sldMk cId="0" sldId="272"/>
        </pc:sldMkLst>
        <pc:spChg chg="mod">
          <ac:chgData name="KESHAV GUPTA" userId="bbc014ec3f58375a" providerId="LiveId" clId="{E526AEC6-5F67-4235-918E-9A2273764430}" dt="2024-09-30T12:47:34.031" v="318" actId="113"/>
          <ac:spMkLst>
            <pc:docMk/>
            <pc:sldMk cId="0" sldId="272"/>
            <ac:spMk id="2" creationId="{00000000-0000-0000-0000-000000000000}"/>
          </ac:spMkLst>
        </pc:spChg>
      </pc:sldChg>
      <pc:sldChg chg="modSp mod modTransition">
        <pc:chgData name="KESHAV GUPTA" userId="bbc014ec3f58375a" providerId="LiveId" clId="{E526AEC6-5F67-4235-918E-9A2273764430}" dt="2024-09-30T12:47:13.145" v="312" actId="113"/>
        <pc:sldMkLst>
          <pc:docMk/>
          <pc:sldMk cId="0" sldId="273"/>
        </pc:sldMkLst>
        <pc:spChg chg="mod">
          <ac:chgData name="KESHAV GUPTA" userId="bbc014ec3f58375a" providerId="LiveId" clId="{E526AEC6-5F67-4235-918E-9A2273764430}" dt="2024-09-30T12:47:13.145" v="312" actId="113"/>
          <ac:spMkLst>
            <pc:docMk/>
            <pc:sldMk cId="0" sldId="273"/>
            <ac:spMk id="2" creationId="{00000000-0000-0000-0000-000000000000}"/>
          </ac:spMkLst>
        </pc:spChg>
      </pc:sldChg>
      <pc:sldChg chg="modSp mod modTransition">
        <pc:chgData name="KESHAV GUPTA" userId="bbc014ec3f58375a" providerId="LiveId" clId="{E526AEC6-5F67-4235-918E-9A2273764430}" dt="2024-09-30T12:47:28.254" v="317" actId="113"/>
        <pc:sldMkLst>
          <pc:docMk/>
          <pc:sldMk cId="0" sldId="274"/>
        </pc:sldMkLst>
        <pc:spChg chg="mod">
          <ac:chgData name="KESHAV GUPTA" userId="bbc014ec3f58375a" providerId="LiveId" clId="{E526AEC6-5F67-4235-918E-9A2273764430}" dt="2024-09-30T12:47:28.254" v="317" actId="113"/>
          <ac:spMkLst>
            <pc:docMk/>
            <pc:sldMk cId="0" sldId="274"/>
            <ac:spMk id="2" creationId="{00000000-0000-0000-0000-000000000000}"/>
          </ac:spMkLst>
        </pc:spChg>
      </pc:sldChg>
      <pc:sldChg chg="modSp mod modTransition">
        <pc:chgData name="KESHAV GUPTA" userId="bbc014ec3f58375a" providerId="LiveId" clId="{E526AEC6-5F67-4235-918E-9A2273764430}" dt="2024-09-30T12:47:48.015" v="320" actId="113"/>
        <pc:sldMkLst>
          <pc:docMk/>
          <pc:sldMk cId="0" sldId="275"/>
        </pc:sldMkLst>
        <pc:spChg chg="mod">
          <ac:chgData name="KESHAV GUPTA" userId="bbc014ec3f58375a" providerId="LiveId" clId="{E526AEC6-5F67-4235-918E-9A2273764430}" dt="2024-09-30T12:47:48.015" v="320" actId="113"/>
          <ac:spMkLst>
            <pc:docMk/>
            <pc:sldMk cId="0" sldId="275"/>
            <ac:spMk id="2" creationId="{00000000-0000-0000-0000-000000000000}"/>
          </ac:spMkLst>
        </pc:spChg>
      </pc:sldChg>
      <pc:sldChg chg="modSp mod modTransition">
        <pc:chgData name="KESHAV GUPTA" userId="bbc014ec3f58375a" providerId="LiveId" clId="{E526AEC6-5F67-4235-918E-9A2273764430}" dt="2024-09-30T12:48:21.904" v="326" actId="113"/>
        <pc:sldMkLst>
          <pc:docMk/>
          <pc:sldMk cId="0" sldId="278"/>
        </pc:sldMkLst>
        <pc:spChg chg="mod">
          <ac:chgData name="KESHAV GUPTA" userId="bbc014ec3f58375a" providerId="LiveId" clId="{E526AEC6-5F67-4235-918E-9A2273764430}" dt="2024-09-30T12:48:21.904" v="326" actId="113"/>
          <ac:spMkLst>
            <pc:docMk/>
            <pc:sldMk cId="0" sldId="278"/>
            <ac:spMk id="2" creationId="{00000000-0000-0000-0000-000000000000}"/>
          </ac:spMkLst>
        </pc:spChg>
      </pc:sldChg>
      <pc:sldChg chg="modSp mod modTransition">
        <pc:chgData name="KESHAV GUPTA" userId="bbc014ec3f58375a" providerId="LiveId" clId="{E526AEC6-5F67-4235-918E-9A2273764430}" dt="2024-09-30T12:48:30.848" v="327" actId="113"/>
        <pc:sldMkLst>
          <pc:docMk/>
          <pc:sldMk cId="0" sldId="279"/>
        </pc:sldMkLst>
        <pc:spChg chg="mod">
          <ac:chgData name="KESHAV GUPTA" userId="bbc014ec3f58375a" providerId="LiveId" clId="{E526AEC6-5F67-4235-918E-9A2273764430}" dt="2024-09-30T12:48:30.848" v="327" actId="113"/>
          <ac:spMkLst>
            <pc:docMk/>
            <pc:sldMk cId="0" sldId="279"/>
            <ac:spMk id="2" creationId="{00000000-0000-0000-0000-000000000000}"/>
          </ac:spMkLst>
        </pc:spChg>
      </pc:sldChg>
      <pc:sldChg chg="modSp mod modTransition">
        <pc:chgData name="KESHAV GUPTA" userId="bbc014ec3f58375a" providerId="LiveId" clId="{E526AEC6-5F67-4235-918E-9A2273764430}" dt="2024-09-30T12:47:41.955" v="319" actId="113"/>
        <pc:sldMkLst>
          <pc:docMk/>
          <pc:sldMk cId="2824116940" sldId="280"/>
        </pc:sldMkLst>
        <pc:spChg chg="mod">
          <ac:chgData name="KESHAV GUPTA" userId="bbc014ec3f58375a" providerId="LiveId" clId="{E526AEC6-5F67-4235-918E-9A2273764430}" dt="2024-09-30T12:47:41.955" v="319" actId="113"/>
          <ac:spMkLst>
            <pc:docMk/>
            <pc:sldMk cId="2824116940" sldId="280"/>
            <ac:spMk id="2" creationId="{00000000-0000-0000-0000-000000000000}"/>
          </ac:spMkLst>
        </pc:spChg>
      </pc:sldChg>
      <pc:sldChg chg="modSp mod modTransition">
        <pc:chgData name="KESHAV GUPTA" userId="bbc014ec3f58375a" providerId="LiveId" clId="{E526AEC6-5F67-4235-918E-9A2273764430}" dt="2024-09-30T12:48:03.816" v="324" actId="113"/>
        <pc:sldMkLst>
          <pc:docMk/>
          <pc:sldMk cId="3475003528" sldId="281"/>
        </pc:sldMkLst>
        <pc:spChg chg="mod">
          <ac:chgData name="KESHAV GUPTA" userId="bbc014ec3f58375a" providerId="LiveId" clId="{E526AEC6-5F67-4235-918E-9A2273764430}" dt="2024-09-30T12:48:03.816" v="324" actId="113"/>
          <ac:spMkLst>
            <pc:docMk/>
            <pc:sldMk cId="3475003528" sldId="281"/>
            <ac:spMk id="2" creationId="{00000000-0000-0000-0000-000000000000}"/>
          </ac:spMkLst>
        </pc:spChg>
      </pc:sldChg>
      <pc:sldChg chg="modSp mod modTransition">
        <pc:chgData name="KESHAV GUPTA" userId="bbc014ec3f58375a" providerId="LiveId" clId="{E526AEC6-5F67-4235-918E-9A2273764430}" dt="2024-09-30T12:47:52.837" v="321" actId="113"/>
        <pc:sldMkLst>
          <pc:docMk/>
          <pc:sldMk cId="4185730325" sldId="282"/>
        </pc:sldMkLst>
        <pc:spChg chg="mod">
          <ac:chgData name="KESHAV GUPTA" userId="bbc014ec3f58375a" providerId="LiveId" clId="{E526AEC6-5F67-4235-918E-9A2273764430}" dt="2024-09-30T12:47:52.837" v="321" actId="113"/>
          <ac:spMkLst>
            <pc:docMk/>
            <pc:sldMk cId="4185730325" sldId="282"/>
            <ac:spMk id="2" creationId="{00000000-0000-0000-0000-000000000000}"/>
          </ac:spMkLst>
        </pc:spChg>
      </pc:sldChg>
      <pc:sldChg chg="modSp mod modTransition">
        <pc:chgData name="KESHAV GUPTA" userId="bbc014ec3f58375a" providerId="LiveId" clId="{E526AEC6-5F67-4235-918E-9A2273764430}" dt="2024-09-30T12:48:10.550" v="325" actId="113"/>
        <pc:sldMkLst>
          <pc:docMk/>
          <pc:sldMk cId="4263091905" sldId="283"/>
        </pc:sldMkLst>
        <pc:spChg chg="mod">
          <ac:chgData name="KESHAV GUPTA" userId="bbc014ec3f58375a" providerId="LiveId" clId="{E526AEC6-5F67-4235-918E-9A2273764430}" dt="2024-09-30T12:48:10.550" v="325" actId="113"/>
          <ac:spMkLst>
            <pc:docMk/>
            <pc:sldMk cId="4263091905" sldId="283"/>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9/30/2024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3" y="193572"/>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6" name="Picture 5">
            <a:extLst>
              <a:ext uri="{FF2B5EF4-FFF2-40B4-BE49-F238E27FC236}">
                <a16:creationId xmlns:a16="http://schemas.microsoft.com/office/drawing/2014/main" id="{5304B792-37AD-8484-F4F4-5051DE4DE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264"/>
            <a:ext cx="9144000" cy="5143500"/>
          </a:xfrm>
          <a:prstGeom prst="rect">
            <a:avLst/>
          </a:prstGeom>
        </p:spPr>
      </p:pic>
    </p:spTree>
    <p:extLst>
      <p:ext uri="{BB962C8B-B14F-4D97-AF65-F5344CB8AC3E}">
        <p14:creationId xmlns:p14="http://schemas.microsoft.com/office/powerpoint/2010/main" val="3475003528"/>
      </p:ext>
    </p:extLst>
  </p:cSld>
  <p:clrMapOvr>
    <a:masterClrMapping/>
  </p:clrMapOvr>
  <mc:AlternateContent xmlns:mc="http://schemas.openxmlformats.org/markup-compatibility/2006" xmlns:p14="http://schemas.microsoft.com/office/powerpoint/2010/main">
    <mc:Choice Requires="p14">
      <p:transition advTm="4000">
        <p14:conveyor dir="l"/>
      </p:transition>
    </mc:Choice>
    <mc:Fallback xmlns="">
      <p:transition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about PAGE</a:t>
            </a:r>
          </a:p>
        </p:txBody>
      </p:sp>
      <p:pic>
        <p:nvPicPr>
          <p:cNvPr id="5" name="Picture 4">
            <a:extLst>
              <a:ext uri="{FF2B5EF4-FFF2-40B4-BE49-F238E27FC236}">
                <a16:creationId xmlns:a16="http://schemas.microsoft.com/office/drawing/2014/main" id="{5E94A452-9844-1719-34B8-E481BA36D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mc:AlternateContent xmlns:mc="http://schemas.openxmlformats.org/markup-compatibility/2006" xmlns:p14="http://schemas.microsoft.com/office/powerpoint/2010/main">
    <mc:Choice Requires="p14">
      <p:transition spd="med" advTm="4000">
        <p14:flip dir="r"/>
      </p:transition>
    </mc:Choice>
    <mc:Fallback xmlns="">
      <p:transition spd="med"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3" name="Rectangle 2"/>
          <p:cNvSpPr/>
          <p:nvPr/>
        </p:nvSpPr>
        <p:spPr>
          <a:xfrm>
            <a:off x="395536" y="1196752"/>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curtains"/>
      </p:transition>
    </mc:Choice>
    <mc:Fallback xmlns="">
      <p:transition spd="slow"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a:t>
            </a:r>
          </a:p>
        </p:txBody>
      </p:sp>
      <p:sp>
        <p:nvSpPr>
          <p:cNvPr id="3" name="Rectangle 2"/>
          <p:cNvSpPr/>
          <p:nvPr/>
        </p:nvSpPr>
        <p:spPr>
          <a:xfrm>
            <a:off x="0" y="845423"/>
            <a:ext cx="9144000" cy="5878532"/>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9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900" b="1" dirty="0">
                <a:latin typeface="Amiko" panose="020B0604020202020204" charset="0"/>
                <a:cs typeface="Amiko" panose="020B0604020202020204" charset="0"/>
              </a:rPr>
              <a:t>HTML and CSS Documentation:</a:t>
            </a:r>
            <a:r>
              <a:rPr lang="en-US" sz="19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900" b="1" dirty="0">
              <a:latin typeface="Amiko" panose="020B0604020202020204" charset="0"/>
              <a:cs typeface="Amiko" panose="020B0604020202020204" charset="0"/>
            </a:endParaRPr>
          </a:p>
        </p:txBody>
      </p:sp>
    </p:spTree>
  </p:cSld>
  <p:clrMapOvr>
    <a:masterClrMapping/>
  </p:clrMapOvr>
  <p:transition advTm="4000">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5="http://schemas.microsoft.com/office/powerpoint/2012/main">
    <mc:Choice Requires="p15">
      <p:transition spd="med" advTm="4000">
        <p15:prstTrans prst="drape"/>
      </p:transition>
    </mc:Choice>
    <mc:Fallback xmlns="">
      <p:transition spd="med"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3" name="Rectangle 2"/>
          <p:cNvSpPr/>
          <p:nvPr/>
        </p:nvSpPr>
        <p:spPr>
          <a:xfrm>
            <a:off x="179512" y="1124744"/>
            <a:ext cx="8712968" cy="584775"/>
          </a:xfrm>
          <a:prstGeom prst="rect">
            <a:avLst/>
          </a:prstGeom>
        </p:spPr>
        <p:txBody>
          <a:bodyPr wrap="square">
            <a:spAutoFit/>
          </a:bodyPr>
          <a:lstStyle/>
          <a:p>
            <a:pPr algn="ctr"/>
            <a:r>
              <a:rPr lang="en-US" sz="3200" b="1" dirty="0">
                <a:latin typeface="Times New Roman" pitchFamily="18" charset="0"/>
                <a:cs typeface="Times New Roman" pitchFamily="18" charset="0"/>
              </a:rPr>
              <a:t>TITLE:IMAGE GALLERY</a:t>
            </a:r>
          </a:p>
        </p:txBody>
      </p:sp>
      <p:sp>
        <p:nvSpPr>
          <p:cNvPr id="4" name="TextBox 3">
            <a:extLst>
              <a:ext uri="{FF2B5EF4-FFF2-40B4-BE49-F238E27FC236}">
                <a16:creationId xmlns:a16="http://schemas.microsoft.com/office/drawing/2014/main" id="{C309CA59-1E23-9A35-4C2D-394BE9D78EB3}"/>
              </a:ext>
            </a:extLst>
          </p:cNvPr>
          <p:cNvSpPr txBox="1"/>
          <p:nvPr/>
        </p:nvSpPr>
        <p:spPr>
          <a:xfrm>
            <a:off x="179512" y="2564904"/>
            <a:ext cx="8856984" cy="4041747"/>
          </a:xfrm>
          <a:prstGeom prst="rect">
            <a:avLst/>
          </a:prstGeom>
          <a:noFill/>
        </p:spPr>
        <p:txBody>
          <a:bodyPr wrap="square" rtlCol="0">
            <a:spAutoFit/>
          </a:bodyPr>
          <a:lstStyle/>
          <a:p>
            <a:pPr algn="l">
              <a:lnSpc>
                <a:spcPts val="4457"/>
              </a:lnSpc>
              <a:spcBef>
                <a:spcPct val="0"/>
              </a:spcBef>
            </a:pPr>
            <a:r>
              <a:rPr kumimoji="0" lang="en-US" sz="16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a:t>
            </a:r>
            <a:r>
              <a:rPr kumimoji="0" lang="en-US" sz="1600" b="1" i="0" u="none" strike="noStrike" kern="1200" cap="none" spc="0" normalizeH="0" baseline="0" noProof="0" dirty="0" err="1">
                <a:ln>
                  <a:noFill/>
                </a:ln>
                <a:solidFill>
                  <a:srgbClr val="402B2B"/>
                </a:solidFill>
                <a:effectLst/>
                <a:uLnTx/>
                <a:uFillTx/>
                <a:latin typeface="Amiko Bold"/>
                <a:ea typeface="Amiko Bold"/>
                <a:cs typeface="Amiko Bold"/>
                <a:sym typeface="Amiko Bold"/>
              </a:rPr>
              <a:t>images.This</a:t>
            </a:r>
            <a:r>
              <a:rPr kumimoji="0" lang="en-US" sz="1600" b="1" i="0" u="none" strike="noStrike" kern="1200" cap="none" spc="0" normalizeH="0" baseline="0" noProof="0" dirty="0">
                <a:ln>
                  <a:noFill/>
                </a:ln>
                <a:solidFill>
                  <a:srgbClr val="402B2B"/>
                </a:solidFill>
                <a:effectLst/>
                <a:uLnTx/>
                <a:uFillTx/>
                <a:latin typeface="Amiko Bold"/>
                <a:ea typeface="Amiko Bold"/>
                <a:cs typeface="Amiko Bold"/>
                <a:sym typeface="Amiko Bold"/>
              </a:rPr>
              <a:t>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a:t>
            </a:r>
          </a:p>
        </p:txBody>
      </p:sp>
    </p:spTree>
  </p:cSld>
  <p:clrMapOvr>
    <a:masterClrMapping/>
  </p:clrMapOvr>
  <mc:AlternateContent xmlns:mc="http://schemas.openxmlformats.org/markup-compatibility/2006" xmlns:p15="http://schemas.microsoft.com/office/powerpoint/2012/main">
    <mc:Choice Requires="p15">
      <p:transition spd="med" advTm="4000">
        <p15:prstTrans prst="crush"/>
      </p:transition>
    </mc:Choice>
    <mc:Fallback xmlns="">
      <p:transition spd="med"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Problem Statement</a:t>
            </a:r>
          </a:p>
        </p:txBody>
      </p:sp>
      <p:sp>
        <p:nvSpPr>
          <p:cNvPr id="3" name="Rectangle 2"/>
          <p:cNvSpPr/>
          <p:nvPr/>
        </p:nvSpPr>
        <p:spPr>
          <a:xfrm>
            <a:off x="395536" y="1196752"/>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spTree>
  </p:cSld>
  <p:clrMapOvr>
    <a:masterClrMapping/>
  </p:clrMapOvr>
  <mc:AlternateContent xmlns:mc="http://schemas.openxmlformats.org/markup-compatibility/2006" xmlns:p15="http://schemas.microsoft.com/office/powerpoint/2012/main">
    <mc:Choice Requires="p15">
      <p:transition spd="med" advTm="4000">
        <p15:prstTrans prst="wind"/>
      </p:transition>
    </mc:Choice>
    <mc:Fallback xmlns="">
      <p:transition spd="med"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Goals</a:t>
            </a:r>
          </a:p>
        </p:txBody>
      </p:sp>
      <p:sp>
        <p:nvSpPr>
          <p:cNvPr id="3" name="Rectangle 2"/>
          <p:cNvSpPr/>
          <p:nvPr/>
        </p:nvSpPr>
        <p:spPr>
          <a:xfrm>
            <a:off x="395536" y="119675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spTree>
  </p:cSld>
  <p:clrMapOvr>
    <a:masterClrMapping/>
  </p:clrMapOvr>
  <mc:AlternateContent xmlns:mc="http://schemas.openxmlformats.org/markup-compatibility/2006" xmlns:p15="http://schemas.microsoft.com/office/powerpoint/2012/main">
    <mc:Choice Requires="p15">
      <p:transition spd="med" advTm="4000">
        <p15:prstTrans prst="airplane"/>
      </p:transition>
    </mc:Choice>
    <mc:Fallback xmlns="">
      <p:transition spd="med"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TECHNICAL STACKS</a:t>
            </a:r>
          </a:p>
        </p:txBody>
      </p:sp>
      <p:sp>
        <p:nvSpPr>
          <p:cNvPr id="3" name="Rectangle 2"/>
          <p:cNvSpPr/>
          <p:nvPr/>
        </p:nvSpPr>
        <p:spPr>
          <a:xfrm>
            <a:off x="395536" y="1196752"/>
            <a:ext cx="8136904" cy="1590179"/>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a:p>
            <a:endParaRPr lang="en-US" sz="1050" dirty="0">
              <a:latin typeface="Times New Roman" pitchFamily="18" charset="0"/>
              <a:cs typeface="Times New Roman" pitchFamily="18" charset="0"/>
            </a:endParaRPr>
          </a:p>
          <a:p>
            <a:r>
              <a:rPr lang="en-US" sz="1050" b="1" dirty="0">
                <a:solidFill>
                  <a:srgbClr val="402B2B"/>
                </a:solidFill>
                <a:latin typeface="Amiko Ultra-Bold"/>
                <a:ea typeface="Amiko Ultra-Bold"/>
                <a:cs typeface="Amiko Ultra-Bold"/>
                <a:sym typeface="Amiko Ultra-Bold"/>
              </a:rPr>
              <a:t>BENEFITS :</a:t>
            </a:r>
            <a:r>
              <a:rPr lang="en-US" sz="105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2287806"/>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1050" dirty="0">
                <a:solidFill>
                  <a:srgbClr val="402B2B"/>
                </a:solidFill>
                <a:latin typeface="Amiko" panose="020B0604020202020204" charset="0"/>
                <a:ea typeface="Atkinson Hyperlegible"/>
                <a:cs typeface="Amiko" panose="020B0604020202020204" charset="0"/>
                <a:sym typeface="Atkinson Hyperlegible"/>
              </a:rPr>
              <a:t> </a:t>
            </a:r>
            <a:r>
              <a:rPr lang="en-US" sz="1050" dirty="0">
                <a:latin typeface="Amiko" panose="020B0604020202020204" charset="0"/>
                <a:cs typeface="Amiko" panose="020B0604020202020204" charset="0"/>
              </a:rPr>
              <a:t>Creates a visually appealing and consistent design.</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938992"/>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1050" dirty="0">
              <a:solidFill>
                <a:srgbClr val="402B2B"/>
              </a:solidFill>
              <a:latin typeface="Amiko" panose="020B0604020202020204" charset="0"/>
              <a:ea typeface="Amiko"/>
              <a:cs typeface="Amiko" panose="020B0604020202020204" charset="0"/>
              <a:sym typeface="Amiko"/>
            </a:endParaRPr>
          </a:p>
          <a:p>
            <a:r>
              <a:rPr lang="en-US" sz="1050" b="1" dirty="0">
                <a:solidFill>
                  <a:srgbClr val="402B2B"/>
                </a:solidFill>
                <a:latin typeface="Amiko Ultra-Bold" panose="020B0604020202020204" charset="0"/>
                <a:ea typeface="Amiko Bold"/>
                <a:cs typeface="Amiko Ultra-Bold" panose="020B0604020202020204" charset="0"/>
                <a:sym typeface="Amiko Bold"/>
              </a:rPr>
              <a:t>BENEFIT : </a:t>
            </a:r>
            <a:r>
              <a:rPr lang="en-IN" sz="1050" dirty="0">
                <a:latin typeface="Amiko" panose="020B0604020202020204" charset="0"/>
                <a:cs typeface="Amiko" panose="020B0604020202020204" charset="0"/>
              </a:rPr>
              <a:t>Smooth, engaging interactions. And </a:t>
            </a:r>
            <a:r>
              <a:rPr lang="en-US" sz="1050" dirty="0">
                <a:latin typeface="Amiko" panose="020B0604020202020204" charset="0"/>
                <a:cs typeface="Amiko" panose="020B0604020202020204" charset="0"/>
              </a:rPr>
              <a:t>Optimized layouts for every device.</a:t>
            </a:r>
          </a:p>
          <a:p>
            <a:endParaRPr lang="en-IN" dirty="0"/>
          </a:p>
        </p:txBody>
      </p:sp>
    </p:spTree>
  </p:cSld>
  <p:clrMapOvr>
    <a:masterClrMapping/>
  </p:clrMapOvr>
  <mc:AlternateContent xmlns:mc="http://schemas.openxmlformats.org/markup-compatibility/2006" xmlns:p15="http://schemas.microsoft.com/office/powerpoint/2012/main">
    <mc:Choice Requires="p15">
      <p:transition spd="med" advTm="4000">
        <p15:prstTrans prst="origami"/>
      </p:transition>
    </mc:Choice>
    <mc:Fallback xmlns="">
      <p:transition spd="med"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KEY FEATURES</a:t>
            </a:r>
          </a:p>
        </p:txBody>
      </p:sp>
      <p:sp>
        <p:nvSpPr>
          <p:cNvPr id="3" name="Rectangle 2"/>
          <p:cNvSpPr/>
          <p:nvPr/>
        </p:nvSpPr>
        <p:spPr>
          <a:xfrm>
            <a:off x="395536" y="1196752"/>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spTree>
    <p:extLst>
      <p:ext uri="{BB962C8B-B14F-4D97-AF65-F5344CB8AC3E}">
        <p14:creationId xmlns:p14="http://schemas.microsoft.com/office/powerpoint/2010/main" val="2824116940"/>
      </p:ext>
    </p:extLst>
  </p:cSld>
  <p:clrMapOvr>
    <a:masterClrMapping/>
  </p:clrMapOvr>
  <p:transition spd="med" advTm="4000">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5" name="Picture 4">
            <a:extLst>
              <a:ext uri="{FF2B5EF4-FFF2-40B4-BE49-F238E27FC236}">
                <a16:creationId xmlns:a16="http://schemas.microsoft.com/office/drawing/2014/main" id="{4E07578A-C583-EF9D-3965-EEDECF1F8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6" y="1164060"/>
            <a:ext cx="9021724" cy="5074720"/>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advTm="4000">
        <p15:prstTrans prst="pageCurlDouble"/>
      </p:transition>
    </mc:Choice>
    <mc:Fallback xmlns="">
      <p:transition spd="med"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5CF4642D-DBA9-C0CC-E8D6-6C683E736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740102"/>
          </a:xfrm>
          <a:prstGeom prst="rect">
            <a:avLst/>
          </a:prstGeom>
        </p:spPr>
      </p:pic>
    </p:spTree>
    <p:extLst>
      <p:ext uri="{BB962C8B-B14F-4D97-AF65-F5344CB8AC3E}">
        <p14:creationId xmlns:p14="http://schemas.microsoft.com/office/powerpoint/2010/main" val="4185730325"/>
      </p:ext>
    </p:extLst>
  </p:cSld>
  <p:clrMapOvr>
    <a:masterClrMapping/>
  </p:clrMapOvr>
  <mc:AlternateContent xmlns:mc="http://schemas.openxmlformats.org/markup-compatibility/2006" xmlns:p14="http://schemas.microsoft.com/office/powerpoint/2010/main">
    <mc:Choice Requires="p14">
      <p:transition spd="slow" p14:dur="1500" advTm="4000">
        <p14:vortex dir="r"/>
      </p:transition>
    </mc:Choice>
    <mc:Fallback xmlns="">
      <p:transition spd="slow" advTm="4000">
        <p:fade/>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696</TotalTime>
  <Words>1031</Words>
  <Application>Microsoft Office PowerPoint</Application>
  <PresentationFormat>On-screen Show (4:3)</PresentationFormat>
  <Paragraphs>72</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2024-09-30T12:48:43Z</dcterms:modified>
</cp:coreProperties>
</file>